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6" r:id="rId3"/>
    <p:sldId id="268" r:id="rId4"/>
    <p:sldId id="267" r:id="rId5"/>
    <p:sldId id="264" r:id="rId6"/>
    <p:sldId id="258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43"/>
    <p:restoredTop sz="96646"/>
  </p:normalViewPr>
  <p:slideViewPr>
    <p:cSldViewPr snapToGrid="0" snapToObjects="1">
      <p:cViewPr varScale="1">
        <p:scale>
          <a:sx n="137" d="100"/>
          <a:sy n="137" d="100"/>
        </p:scale>
        <p:origin x="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jp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4C7B27-46DF-214F-B845-38AF57DFAE8B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B9A7D-E1FC-B947-9961-F9203308B5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4074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FB9A7D-E1FC-B947-9961-F9203308B58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8817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1B8B5-5D06-B24A-B95A-EC8108CE7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1884C6-0373-554D-8CAA-716FC5786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4662BB-92CC-2243-9568-A75E7E01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BB7E7B-8E8E-6B42-9EEF-CD90782C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48A95-2CB4-F944-A9DB-E4A56FF2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054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5FFA2A-352B-404B-B259-FE02F094D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2A7CD8-741B-F049-A738-456A6D09A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F30B81-492A-E340-84AE-780FE1F9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452199-7F45-9A4E-BE32-75BBEF5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77C659-0E3F-7B42-89F0-96DBB48F6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03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88FB1B-3AD8-1047-8F78-DE9107232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5CF38A-5338-DC41-8214-ADE38199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7CDEF-D6E3-E446-B6EF-F3C92484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6DC091-7946-AF4D-B878-217047BCE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8771C7-A53E-0C4A-8BE4-C19283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44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7A7243-E109-774C-ADF6-1C539DAE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A8637-E39C-E246-BE64-68F6236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38EA11-5B1D-384C-AC18-EE5D5308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A3C927-1149-4248-A59F-1510D737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95B97D-D049-2F42-BFEE-E87C6302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62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76AEB8-9608-B547-B4DB-0D2C9EB7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61E3E5-962B-3540-9714-48051E305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F5C90-7EFD-1445-BD92-7264F9C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A5CE74-E95D-B447-9012-69E975E0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93216E-0977-724C-9674-3016E06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31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EFBAA4-D953-5D45-8009-32946437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CC432-6563-C64C-9E84-741272C8C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D76070-13F3-F744-83C8-3B695674F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6413CC-6350-7E44-8A14-0935DC5D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26EC41-4F90-4841-9A8D-010617E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77F80C-7FF7-E24D-96ED-E7BC8783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F20D8-C69B-3A4E-8FDE-1CE1C4BC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FFC354-12BC-D54F-8F14-3E7E8712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684AE6A-EBFD-A547-8063-A795F873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6A10AC-CEA8-C341-91EA-1D8217BB1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CD7B1-9D92-4D48-AD8E-08B9785C2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841E1C-7DED-A949-9BEE-BDD327F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0D8214-4DC3-4C47-9011-4CDB0BE2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3485E0C-D8F2-B441-A9C9-9593D432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653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6C2248-AB74-9F41-8492-F24708E9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08BB5D-5E08-6A4E-883A-32958AAD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26106F2-D0D4-D34E-A485-ACF47A9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F3340E-3EC3-5546-BD38-5520C9BE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9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FA6351-9533-1D46-8036-07BD0190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85588D-EF7E-FF45-9C11-067F8AE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83AFFB-78F4-3B45-9A97-F05FD777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2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6EE88-B41E-9C41-B990-DE9723FE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EC991-130C-3441-B7D0-18969A73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33B60D-BA0C-C748-8B41-1DAD3923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ABFA06-69F6-F140-83BC-1AE88472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F349E1-9958-F348-B6E9-1903AD65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65BDC2-0927-0743-99B7-84BA9022A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3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4DC428-FD52-8E4E-9060-075202180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E63B4E-B2B3-CE47-93FB-99242128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1E1179-3F4E-334D-9EF2-729B6FE0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F4A0C-14F3-7D42-B3B0-D4E9411EF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ED0B6F-6599-9E47-9F42-E1960741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6BC541-8021-A34B-8089-4AE5B5E3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0EACE1-AC3A-8A4C-9674-B9E92E3C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5DE4BB-CBAC-D042-AAB0-25127B19F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6E02-AE71-9B4E-AD6D-2AC1C5BCE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2E9B-462D-2C4D-80CD-979FF11343E3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C59D08-00BE-FF43-B180-93CEB6BEF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B1AC01-F897-9B4F-A051-9584CCB9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66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4C4D3-D211-3144-B311-5B76521EA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神保町ブックフリマ</a:t>
            </a:r>
            <a:r>
              <a:rPr kumimoji="1" lang="en-US" altLang="ja-JP" dirty="0"/>
              <a:t> 2nd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8285AE-BF28-5347-9DB9-C579B5BB79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2021/10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873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335C945-7063-784D-A37A-200F307E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644"/>
            <a:ext cx="12192000" cy="598800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494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MAP 2021/10/30, 31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8725171" y="5874043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10277106" y="4252664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91796"/>
              <a:gd name="adj4" fmla="val 8922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9" name="線吹き出し 1 (枠付き) 8">
            <a:extLst>
              <a:ext uri="{FF2B5EF4-FFF2-40B4-BE49-F238E27FC236}">
                <a16:creationId xmlns:a16="http://schemas.microsoft.com/office/drawing/2014/main" id="{AC78986A-FFB6-7140-9594-602CC9FFDB18}"/>
              </a:ext>
            </a:extLst>
          </p:cNvPr>
          <p:cNvSpPr/>
          <p:nvPr/>
        </p:nvSpPr>
        <p:spPr>
          <a:xfrm>
            <a:off x="9223494" y="2256610"/>
            <a:ext cx="1815287" cy="325225"/>
          </a:xfrm>
          <a:prstGeom prst="borderCallout1">
            <a:avLst>
              <a:gd name="adj1" fmla="val 107901"/>
              <a:gd name="adj2" fmla="val 26276"/>
              <a:gd name="adj3" fmla="val 216601"/>
              <a:gd name="adj4" fmla="val 1019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75E580F5-E6E1-B841-9DBA-17A8383629E9}"/>
              </a:ext>
            </a:extLst>
          </p:cNvPr>
          <p:cNvSpPr/>
          <p:nvPr/>
        </p:nvSpPr>
        <p:spPr>
          <a:xfrm>
            <a:off x="5109526" y="4463046"/>
            <a:ext cx="2544344" cy="1858435"/>
          </a:xfrm>
          <a:prstGeom prst="borderCallout1">
            <a:avLst>
              <a:gd name="adj1" fmla="val 35043"/>
              <a:gd name="adj2" fmla="val 99443"/>
              <a:gd name="adj3" fmla="val 21809"/>
              <a:gd name="adj4" fmla="val 14495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読書人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堀之内出版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オンラインも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11. ODD ZINE</a:t>
            </a: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論創社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14.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勉誠出版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15.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みずき書林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17.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モノノメ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(31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6E045E1B-8287-6A4B-8189-F901731A1810}"/>
              </a:ext>
            </a:extLst>
          </p:cNvPr>
          <p:cNvSpPr/>
          <p:nvPr/>
        </p:nvSpPr>
        <p:spPr>
          <a:xfrm>
            <a:off x="6257286" y="2399509"/>
            <a:ext cx="2074700" cy="958575"/>
          </a:xfrm>
          <a:prstGeom prst="borderCallout1">
            <a:avLst>
              <a:gd name="adj1" fmla="val 99692"/>
              <a:gd name="adj2" fmla="val 60498"/>
              <a:gd name="adj3" fmla="val 191393"/>
              <a:gd name="adj4" fmla="val 100009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書泉グランデ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訳あり本フェア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Ⅰ.10/25(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月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26(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Ⅱ.10/27(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水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28(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木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12" name="線吹き出し 1 (枠付き) 11">
            <a:extLst>
              <a:ext uri="{FF2B5EF4-FFF2-40B4-BE49-F238E27FC236}">
                <a16:creationId xmlns:a16="http://schemas.microsoft.com/office/drawing/2014/main" id="{2B3B9EC7-2274-264C-B781-B63BC5B402FB}"/>
              </a:ext>
            </a:extLst>
          </p:cNvPr>
          <p:cNvSpPr/>
          <p:nvPr/>
        </p:nvSpPr>
        <p:spPr>
          <a:xfrm>
            <a:off x="39640" y="575582"/>
            <a:ext cx="2789902" cy="759247"/>
          </a:xfrm>
          <a:prstGeom prst="borderCallout1">
            <a:avLst>
              <a:gd name="adj1" fmla="val 100587"/>
              <a:gd name="adj2" fmla="val 43650"/>
              <a:gd name="adj3" fmla="val 156258"/>
              <a:gd name="adj4" fmla="val 53261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おもしろ同人誌バザール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ベルサール神保町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&amp; 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アネックス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400" dirty="0">
                <a:solidFill>
                  <a:sysClr val="windowText" lastClr="000000"/>
                </a:solidFill>
              </a:rPr>
              <a:t>11/3(</a:t>
            </a:r>
            <a:r>
              <a:rPr kumimoji="1" lang="ja-JP" altLang="en-US" sz="1400">
                <a:solidFill>
                  <a:sysClr val="windowText" lastClr="000000"/>
                </a:solidFill>
              </a:rPr>
              <a:t>水祝</a:t>
            </a:r>
            <a:r>
              <a:rPr kumimoji="1" lang="en-US" altLang="ja-JP" sz="1400" dirty="0">
                <a:solidFill>
                  <a:sysClr val="windowText" lastClr="000000"/>
                </a:solidFill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E93F944D-F712-8444-B6A4-DA33A0AAB04D}"/>
              </a:ext>
            </a:extLst>
          </p:cNvPr>
          <p:cNvCxnSpPr>
            <a:cxnSpLocks/>
          </p:cNvCxnSpPr>
          <p:nvPr/>
        </p:nvCxnSpPr>
        <p:spPr>
          <a:xfrm flipH="1">
            <a:off x="97238" y="1334829"/>
            <a:ext cx="1143733" cy="380886"/>
          </a:xfrm>
          <a:prstGeom prst="line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線吹き出し 1 (枠付き) 13">
            <a:extLst>
              <a:ext uri="{FF2B5EF4-FFF2-40B4-BE49-F238E27FC236}">
                <a16:creationId xmlns:a16="http://schemas.microsoft.com/office/drawing/2014/main" id="{BB18E8F2-4CE9-9C49-B528-F4A4B4B9ADAA}"/>
              </a:ext>
            </a:extLst>
          </p:cNvPr>
          <p:cNvSpPr/>
          <p:nvPr/>
        </p:nvSpPr>
        <p:spPr>
          <a:xfrm>
            <a:off x="8074154" y="5342149"/>
            <a:ext cx="1815287" cy="325225"/>
          </a:xfrm>
          <a:prstGeom prst="borderCallout1">
            <a:avLst>
              <a:gd name="adj1" fmla="val 44783"/>
              <a:gd name="adj2" fmla="val 62"/>
              <a:gd name="adj3" fmla="val -38738"/>
              <a:gd name="adj4" fmla="val -10881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内山書店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5" name="線吹き出し 1 (枠付き) 14">
            <a:extLst>
              <a:ext uri="{FF2B5EF4-FFF2-40B4-BE49-F238E27FC236}">
                <a16:creationId xmlns:a16="http://schemas.microsoft.com/office/drawing/2014/main" id="{F6D2FEF3-6781-7440-95FF-2F1F395AA234}"/>
              </a:ext>
            </a:extLst>
          </p:cNvPr>
          <p:cNvSpPr/>
          <p:nvPr/>
        </p:nvSpPr>
        <p:spPr>
          <a:xfrm>
            <a:off x="1322780" y="1914729"/>
            <a:ext cx="1815287" cy="899197"/>
          </a:xfrm>
          <a:prstGeom prst="borderCallout1">
            <a:avLst>
              <a:gd name="adj1" fmla="val 44783"/>
              <a:gd name="adj2" fmla="val 62"/>
              <a:gd name="adj3" fmla="val 32449"/>
              <a:gd name="adj4" fmla="val -1094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彩流社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共和国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16.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えにし書房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6" name="線吹き出し 1 (枠付き) 15">
            <a:extLst>
              <a:ext uri="{FF2B5EF4-FFF2-40B4-BE49-F238E27FC236}">
                <a16:creationId xmlns:a16="http://schemas.microsoft.com/office/drawing/2014/main" id="{BB10B0AA-FA64-1B4C-9FF7-4660C9D87A31}"/>
              </a:ext>
            </a:extLst>
          </p:cNvPr>
          <p:cNvSpPr/>
          <p:nvPr/>
        </p:nvSpPr>
        <p:spPr>
          <a:xfrm>
            <a:off x="9223494" y="3051111"/>
            <a:ext cx="1815287" cy="1102840"/>
          </a:xfrm>
          <a:prstGeom prst="borderCallout1">
            <a:avLst>
              <a:gd name="adj1" fmla="val 72706"/>
              <a:gd name="adj2" fmla="val 100200"/>
              <a:gd name="adj3" fmla="val 97732"/>
              <a:gd name="adj4" fmla="val 12066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文学通信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21.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青土社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22.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国書刊行会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7" name="線吹き出し 1 (枠付き) 16">
            <a:extLst>
              <a:ext uri="{FF2B5EF4-FFF2-40B4-BE49-F238E27FC236}">
                <a16:creationId xmlns:a16="http://schemas.microsoft.com/office/drawing/2014/main" id="{B5C510F7-6C6A-F447-BAE7-4D2052E8A19A}"/>
              </a:ext>
            </a:extLst>
          </p:cNvPr>
          <p:cNvSpPr/>
          <p:nvPr/>
        </p:nvSpPr>
        <p:spPr>
          <a:xfrm>
            <a:off x="6516699" y="1390490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0" name="線吹き出し 1 (枠付き) 19">
            <a:extLst>
              <a:ext uri="{FF2B5EF4-FFF2-40B4-BE49-F238E27FC236}">
                <a16:creationId xmlns:a16="http://schemas.microsoft.com/office/drawing/2014/main" id="{F7A31D52-B401-634B-AF54-D9EC457B35DD}"/>
              </a:ext>
            </a:extLst>
          </p:cNvPr>
          <p:cNvSpPr/>
          <p:nvPr/>
        </p:nvSpPr>
        <p:spPr>
          <a:xfrm>
            <a:off x="2153874" y="5448523"/>
            <a:ext cx="2789902" cy="759247"/>
          </a:xfrm>
          <a:prstGeom prst="borderCallout1">
            <a:avLst>
              <a:gd name="adj1" fmla="val 99692"/>
              <a:gd name="adj2" fmla="val 48124"/>
              <a:gd name="adj3" fmla="val 136867"/>
              <a:gd name="adj4" fmla="val 57077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triangl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フェニックスブックスフェア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神田ポートビル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2F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)〜31(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223643" y="72954"/>
            <a:ext cx="189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(10/30</a:t>
            </a:r>
            <a:r>
              <a:rPr lang="ja-JP" altLang="en-US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2" name="線吹き出し 1 (枠付き) 21">
            <a:extLst>
              <a:ext uri="{FF2B5EF4-FFF2-40B4-BE49-F238E27FC236}">
                <a16:creationId xmlns:a16="http://schemas.microsoft.com/office/drawing/2014/main" id="{5B6A7A0D-5F25-8B46-8A56-2881C16A9584}"/>
              </a:ext>
            </a:extLst>
          </p:cNvPr>
          <p:cNvSpPr/>
          <p:nvPr/>
        </p:nvSpPr>
        <p:spPr>
          <a:xfrm>
            <a:off x="6600674" y="536518"/>
            <a:ext cx="3013474" cy="325225"/>
          </a:xfrm>
          <a:prstGeom prst="borderCallout1">
            <a:avLst>
              <a:gd name="adj1" fmla="val 44783"/>
              <a:gd name="adj2" fmla="val 62"/>
              <a:gd name="adj3" fmla="val 24379"/>
              <a:gd name="adj4" fmla="val -728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食べもの通信社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3" name="線吹き出し 1 (枠付き) 22">
            <a:extLst>
              <a:ext uri="{FF2B5EF4-FFF2-40B4-BE49-F238E27FC236}">
                <a16:creationId xmlns:a16="http://schemas.microsoft.com/office/drawing/2014/main" id="{9DE79CA0-B5A2-394D-9C8D-15ED8AB349BD}"/>
              </a:ext>
            </a:extLst>
          </p:cNvPr>
          <p:cNvSpPr/>
          <p:nvPr/>
        </p:nvSpPr>
        <p:spPr>
          <a:xfrm>
            <a:off x="4850114" y="3564753"/>
            <a:ext cx="2074699" cy="325225"/>
          </a:xfrm>
          <a:prstGeom prst="borderCallout1">
            <a:avLst>
              <a:gd name="adj1" fmla="val 107901"/>
              <a:gd name="adj2" fmla="val 85900"/>
              <a:gd name="adj3" fmla="val 210862"/>
              <a:gd name="adj4" fmla="val 12070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クオン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4" name="線吹き出し 1 (枠付き) 23">
            <a:extLst>
              <a:ext uri="{FF2B5EF4-FFF2-40B4-BE49-F238E27FC236}">
                <a16:creationId xmlns:a16="http://schemas.microsoft.com/office/drawing/2014/main" id="{DD2429E5-6451-324B-ADB5-73C07419FBE9}"/>
              </a:ext>
            </a:extLst>
          </p:cNvPr>
          <p:cNvSpPr/>
          <p:nvPr/>
        </p:nvSpPr>
        <p:spPr>
          <a:xfrm>
            <a:off x="1325761" y="2836101"/>
            <a:ext cx="1815287" cy="401622"/>
          </a:xfrm>
          <a:prstGeom prst="borderCallout1">
            <a:avLst>
              <a:gd name="adj1" fmla="val 44783"/>
              <a:gd name="adj2" fmla="val 62"/>
              <a:gd name="adj3" fmla="val -158056"/>
              <a:gd name="adj4" fmla="val -1043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20.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皓星社</a:t>
            </a:r>
            <a:endParaRPr lang="en-US" altLang="ja-JP" sz="1600" dirty="0">
              <a:solidFill>
                <a:schemeClr val="tx1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25" name="線吹き出し 1 (枠付き) 24">
            <a:extLst>
              <a:ext uri="{FF2B5EF4-FFF2-40B4-BE49-F238E27FC236}">
                <a16:creationId xmlns:a16="http://schemas.microsoft.com/office/drawing/2014/main" id="{DE4B67FE-36E3-AC4D-A94E-0B34CA2F1EFB}"/>
              </a:ext>
            </a:extLst>
          </p:cNvPr>
          <p:cNvSpPr/>
          <p:nvPr/>
        </p:nvSpPr>
        <p:spPr>
          <a:xfrm>
            <a:off x="9874236" y="1179553"/>
            <a:ext cx="2074700" cy="759247"/>
          </a:xfrm>
          <a:prstGeom prst="borderCallout1">
            <a:avLst>
              <a:gd name="adj1" fmla="val 99692"/>
              <a:gd name="adj2" fmla="val 60498"/>
              <a:gd name="adj3" fmla="val 289539"/>
              <a:gd name="adj4" fmla="val 75274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洋書まつり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東京古書会館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)〜30(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土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26" name="線吹き出し 1 (枠付き) 25">
            <a:extLst>
              <a:ext uri="{FF2B5EF4-FFF2-40B4-BE49-F238E27FC236}">
                <a16:creationId xmlns:a16="http://schemas.microsoft.com/office/drawing/2014/main" id="{5F47BFFD-1FBA-E848-AE1B-6A3DA2AC0F02}"/>
              </a:ext>
            </a:extLst>
          </p:cNvPr>
          <p:cNvSpPr/>
          <p:nvPr/>
        </p:nvSpPr>
        <p:spPr>
          <a:xfrm>
            <a:off x="461401" y="3796645"/>
            <a:ext cx="2244476" cy="1060124"/>
          </a:xfrm>
          <a:prstGeom prst="borderCallout1">
            <a:avLst>
              <a:gd name="adj1" fmla="val 51996"/>
              <a:gd name="adj2" fmla="val -216"/>
              <a:gd name="adj3" fmla="val 57387"/>
              <a:gd name="adj4" fmla="val -123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non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オンライン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27" name="線吹き出し 1 (枠付き) 26">
            <a:extLst>
              <a:ext uri="{FF2B5EF4-FFF2-40B4-BE49-F238E27FC236}">
                <a16:creationId xmlns:a16="http://schemas.microsoft.com/office/drawing/2014/main" id="{B269E162-05F1-3246-B9AB-89F593A72625}"/>
              </a:ext>
            </a:extLst>
          </p:cNvPr>
          <p:cNvSpPr/>
          <p:nvPr/>
        </p:nvSpPr>
        <p:spPr>
          <a:xfrm>
            <a:off x="720814" y="4257764"/>
            <a:ext cx="1815287" cy="401622"/>
          </a:xfrm>
          <a:prstGeom prst="borderCallout1">
            <a:avLst>
              <a:gd name="adj1" fmla="val 44783"/>
              <a:gd name="adj2" fmla="val 62"/>
              <a:gd name="adj3" fmla="val 44065"/>
              <a:gd name="adj4" fmla="val -837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23.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七月社</a:t>
            </a:r>
            <a:endParaRPr lang="en-US" altLang="ja-JP" sz="1600" dirty="0">
              <a:solidFill>
                <a:schemeClr val="tx1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5911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335C945-7063-784D-A37A-200F307E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644"/>
            <a:ext cx="12192000" cy="598800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494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MAP 2021/10/30, 31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8725171" y="5874043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10277106" y="4252664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91796"/>
              <a:gd name="adj4" fmla="val 8922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9" name="線吹き出し 1 (枠付き) 8">
            <a:extLst>
              <a:ext uri="{FF2B5EF4-FFF2-40B4-BE49-F238E27FC236}">
                <a16:creationId xmlns:a16="http://schemas.microsoft.com/office/drawing/2014/main" id="{AC78986A-FFB6-7140-9594-602CC9FFDB18}"/>
              </a:ext>
            </a:extLst>
          </p:cNvPr>
          <p:cNvSpPr/>
          <p:nvPr/>
        </p:nvSpPr>
        <p:spPr>
          <a:xfrm>
            <a:off x="9223494" y="2256610"/>
            <a:ext cx="1815287" cy="325225"/>
          </a:xfrm>
          <a:prstGeom prst="borderCallout1">
            <a:avLst>
              <a:gd name="adj1" fmla="val 107901"/>
              <a:gd name="adj2" fmla="val 26276"/>
              <a:gd name="adj3" fmla="val 216601"/>
              <a:gd name="adj4" fmla="val 1019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75E580F5-E6E1-B841-9DBA-17A8383629E9}"/>
              </a:ext>
            </a:extLst>
          </p:cNvPr>
          <p:cNvSpPr/>
          <p:nvPr/>
        </p:nvSpPr>
        <p:spPr>
          <a:xfrm>
            <a:off x="5109526" y="4463046"/>
            <a:ext cx="2544344" cy="1858435"/>
          </a:xfrm>
          <a:prstGeom prst="borderCallout1">
            <a:avLst>
              <a:gd name="adj1" fmla="val 35043"/>
              <a:gd name="adj2" fmla="val 99443"/>
              <a:gd name="adj3" fmla="val 23315"/>
              <a:gd name="adj4" fmla="val 139816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読書人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堀之内出版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オンラインも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11. ODD ZINE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論創社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14.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勉誠出版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15.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みずき書林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17.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モノノメ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(31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6E045E1B-8287-6A4B-8189-F901731A1810}"/>
              </a:ext>
            </a:extLst>
          </p:cNvPr>
          <p:cNvSpPr/>
          <p:nvPr/>
        </p:nvSpPr>
        <p:spPr>
          <a:xfrm>
            <a:off x="7036804" y="2666069"/>
            <a:ext cx="2074700" cy="958575"/>
          </a:xfrm>
          <a:prstGeom prst="borderCallout1">
            <a:avLst>
              <a:gd name="adj1" fmla="val 99692"/>
              <a:gd name="adj2" fmla="val 60498"/>
              <a:gd name="adj3" fmla="val 159272"/>
              <a:gd name="adj4" fmla="val 61782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書泉グランデ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訳あり本フェア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Ⅰ.10/25(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月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26(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Ⅱ.10/27(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水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28(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木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12" name="線吹き出し 1 (枠付き) 11">
            <a:extLst>
              <a:ext uri="{FF2B5EF4-FFF2-40B4-BE49-F238E27FC236}">
                <a16:creationId xmlns:a16="http://schemas.microsoft.com/office/drawing/2014/main" id="{2B3B9EC7-2274-264C-B781-B63BC5B402FB}"/>
              </a:ext>
            </a:extLst>
          </p:cNvPr>
          <p:cNvSpPr/>
          <p:nvPr/>
        </p:nvSpPr>
        <p:spPr>
          <a:xfrm>
            <a:off x="39640" y="575582"/>
            <a:ext cx="2789902" cy="759247"/>
          </a:xfrm>
          <a:prstGeom prst="borderCallout1">
            <a:avLst>
              <a:gd name="adj1" fmla="val 100587"/>
              <a:gd name="adj2" fmla="val 43650"/>
              <a:gd name="adj3" fmla="val 156258"/>
              <a:gd name="adj4" fmla="val 53261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おもしろ同人誌バザール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ベルサール神保町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&amp; 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アネックス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400" dirty="0">
                <a:solidFill>
                  <a:sysClr val="windowText" lastClr="000000"/>
                </a:solidFill>
              </a:rPr>
              <a:t>11/3(</a:t>
            </a:r>
            <a:r>
              <a:rPr kumimoji="1" lang="ja-JP" altLang="en-US" sz="1400">
                <a:solidFill>
                  <a:sysClr val="windowText" lastClr="000000"/>
                </a:solidFill>
              </a:rPr>
              <a:t>水祝</a:t>
            </a:r>
            <a:r>
              <a:rPr kumimoji="1" lang="en-US" altLang="ja-JP" sz="1400" dirty="0">
                <a:solidFill>
                  <a:sysClr val="windowText" lastClr="000000"/>
                </a:solidFill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E93F944D-F712-8444-B6A4-DA33A0AAB04D}"/>
              </a:ext>
            </a:extLst>
          </p:cNvPr>
          <p:cNvCxnSpPr>
            <a:cxnSpLocks/>
          </p:cNvCxnSpPr>
          <p:nvPr/>
        </p:nvCxnSpPr>
        <p:spPr>
          <a:xfrm flipH="1">
            <a:off x="97238" y="1334829"/>
            <a:ext cx="1143733" cy="380886"/>
          </a:xfrm>
          <a:prstGeom prst="line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線吹き出し 1 (枠付き) 13">
            <a:extLst>
              <a:ext uri="{FF2B5EF4-FFF2-40B4-BE49-F238E27FC236}">
                <a16:creationId xmlns:a16="http://schemas.microsoft.com/office/drawing/2014/main" id="{BB18E8F2-4CE9-9C49-B528-F4A4B4B9ADAA}"/>
              </a:ext>
            </a:extLst>
          </p:cNvPr>
          <p:cNvSpPr/>
          <p:nvPr/>
        </p:nvSpPr>
        <p:spPr>
          <a:xfrm>
            <a:off x="8074154" y="5342149"/>
            <a:ext cx="1815287" cy="325225"/>
          </a:xfrm>
          <a:prstGeom prst="borderCallout1">
            <a:avLst>
              <a:gd name="adj1" fmla="val 44783"/>
              <a:gd name="adj2" fmla="val 62"/>
              <a:gd name="adj3" fmla="val -38738"/>
              <a:gd name="adj4" fmla="val -10881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内山書店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5" name="線吹き出し 1 (枠付き) 14">
            <a:extLst>
              <a:ext uri="{FF2B5EF4-FFF2-40B4-BE49-F238E27FC236}">
                <a16:creationId xmlns:a16="http://schemas.microsoft.com/office/drawing/2014/main" id="{F6D2FEF3-6781-7440-95FF-2F1F395AA234}"/>
              </a:ext>
            </a:extLst>
          </p:cNvPr>
          <p:cNvSpPr/>
          <p:nvPr/>
        </p:nvSpPr>
        <p:spPr>
          <a:xfrm>
            <a:off x="1322780" y="1914729"/>
            <a:ext cx="1815287" cy="899197"/>
          </a:xfrm>
          <a:prstGeom prst="borderCallout1">
            <a:avLst>
              <a:gd name="adj1" fmla="val 44783"/>
              <a:gd name="adj2" fmla="val 62"/>
              <a:gd name="adj3" fmla="val 32449"/>
              <a:gd name="adj4" fmla="val -1094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彩流社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共和国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16.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えにし書房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6" name="線吹き出し 1 (枠付き) 15">
            <a:extLst>
              <a:ext uri="{FF2B5EF4-FFF2-40B4-BE49-F238E27FC236}">
                <a16:creationId xmlns:a16="http://schemas.microsoft.com/office/drawing/2014/main" id="{BB10B0AA-FA64-1B4C-9FF7-4660C9D87A31}"/>
              </a:ext>
            </a:extLst>
          </p:cNvPr>
          <p:cNvSpPr/>
          <p:nvPr/>
        </p:nvSpPr>
        <p:spPr>
          <a:xfrm>
            <a:off x="9223494" y="3310491"/>
            <a:ext cx="1815287" cy="508523"/>
          </a:xfrm>
          <a:prstGeom prst="borderCallout1">
            <a:avLst>
              <a:gd name="adj1" fmla="val 100626"/>
              <a:gd name="adj2" fmla="val 99172"/>
              <a:gd name="adj3" fmla="val 135246"/>
              <a:gd name="adj4" fmla="val 11809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文学通信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7" name="線吹き出し 1 (枠付き) 16">
            <a:extLst>
              <a:ext uri="{FF2B5EF4-FFF2-40B4-BE49-F238E27FC236}">
                <a16:creationId xmlns:a16="http://schemas.microsoft.com/office/drawing/2014/main" id="{B5C510F7-6C6A-F447-BAE7-4D2052E8A19A}"/>
              </a:ext>
            </a:extLst>
          </p:cNvPr>
          <p:cNvSpPr/>
          <p:nvPr/>
        </p:nvSpPr>
        <p:spPr>
          <a:xfrm>
            <a:off x="6516699" y="1390490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0" name="線吹き出し 1 (枠付き) 19">
            <a:extLst>
              <a:ext uri="{FF2B5EF4-FFF2-40B4-BE49-F238E27FC236}">
                <a16:creationId xmlns:a16="http://schemas.microsoft.com/office/drawing/2014/main" id="{F7A31D52-B401-634B-AF54-D9EC457B35DD}"/>
              </a:ext>
            </a:extLst>
          </p:cNvPr>
          <p:cNvSpPr/>
          <p:nvPr/>
        </p:nvSpPr>
        <p:spPr>
          <a:xfrm>
            <a:off x="2153874" y="5448523"/>
            <a:ext cx="2789902" cy="759247"/>
          </a:xfrm>
          <a:prstGeom prst="borderCallout1">
            <a:avLst>
              <a:gd name="adj1" fmla="val 99692"/>
              <a:gd name="adj2" fmla="val 48124"/>
              <a:gd name="adj3" fmla="val 136867"/>
              <a:gd name="adj4" fmla="val 57077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triangl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フェニックスブックスフェア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神田ポートビル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2F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)〜31(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223643" y="72954"/>
            <a:ext cx="189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(10/23</a:t>
            </a:r>
            <a:r>
              <a:rPr lang="ja-JP" altLang="en-US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2" name="線吹き出し 1 (枠付き) 21">
            <a:extLst>
              <a:ext uri="{FF2B5EF4-FFF2-40B4-BE49-F238E27FC236}">
                <a16:creationId xmlns:a16="http://schemas.microsoft.com/office/drawing/2014/main" id="{5B6A7A0D-5F25-8B46-8A56-2881C16A9584}"/>
              </a:ext>
            </a:extLst>
          </p:cNvPr>
          <p:cNvSpPr/>
          <p:nvPr/>
        </p:nvSpPr>
        <p:spPr>
          <a:xfrm>
            <a:off x="6600674" y="536518"/>
            <a:ext cx="3013474" cy="325225"/>
          </a:xfrm>
          <a:prstGeom prst="borderCallout1">
            <a:avLst>
              <a:gd name="adj1" fmla="val 44783"/>
              <a:gd name="adj2" fmla="val 62"/>
              <a:gd name="adj3" fmla="val 24379"/>
              <a:gd name="adj4" fmla="val -728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食べもの通信社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3" name="線吹き出し 1 (枠付き) 22">
            <a:extLst>
              <a:ext uri="{FF2B5EF4-FFF2-40B4-BE49-F238E27FC236}">
                <a16:creationId xmlns:a16="http://schemas.microsoft.com/office/drawing/2014/main" id="{9DE79CA0-B5A2-394D-9C8D-15ED8AB349BD}"/>
              </a:ext>
            </a:extLst>
          </p:cNvPr>
          <p:cNvSpPr/>
          <p:nvPr/>
        </p:nvSpPr>
        <p:spPr>
          <a:xfrm>
            <a:off x="4850114" y="3564753"/>
            <a:ext cx="2074699" cy="325225"/>
          </a:xfrm>
          <a:prstGeom prst="borderCallout1">
            <a:avLst>
              <a:gd name="adj1" fmla="val 107901"/>
              <a:gd name="adj2" fmla="val 85900"/>
              <a:gd name="adj3" fmla="val 210862"/>
              <a:gd name="adj4" fmla="val 12070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クオン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4" name="線吹き出し 1 (枠付き) 23">
            <a:extLst>
              <a:ext uri="{FF2B5EF4-FFF2-40B4-BE49-F238E27FC236}">
                <a16:creationId xmlns:a16="http://schemas.microsoft.com/office/drawing/2014/main" id="{DD2429E5-6451-324B-ADB5-73C07419FBE9}"/>
              </a:ext>
            </a:extLst>
          </p:cNvPr>
          <p:cNvSpPr/>
          <p:nvPr/>
        </p:nvSpPr>
        <p:spPr>
          <a:xfrm>
            <a:off x="1325761" y="2836101"/>
            <a:ext cx="1815287" cy="401622"/>
          </a:xfrm>
          <a:prstGeom prst="borderCallout1">
            <a:avLst>
              <a:gd name="adj1" fmla="val 44783"/>
              <a:gd name="adj2" fmla="val 62"/>
              <a:gd name="adj3" fmla="val -158056"/>
              <a:gd name="adj4" fmla="val -1043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20.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皓星社</a:t>
            </a:r>
            <a:endParaRPr lang="en-US" altLang="ja-JP" sz="1600" dirty="0">
              <a:solidFill>
                <a:schemeClr val="tx1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25" name="線吹き出し 1 (枠付き) 24">
            <a:extLst>
              <a:ext uri="{FF2B5EF4-FFF2-40B4-BE49-F238E27FC236}">
                <a16:creationId xmlns:a16="http://schemas.microsoft.com/office/drawing/2014/main" id="{DE4B67FE-36E3-AC4D-A94E-0B34CA2F1EFB}"/>
              </a:ext>
            </a:extLst>
          </p:cNvPr>
          <p:cNvSpPr/>
          <p:nvPr/>
        </p:nvSpPr>
        <p:spPr>
          <a:xfrm>
            <a:off x="9874236" y="1179553"/>
            <a:ext cx="2074700" cy="759247"/>
          </a:xfrm>
          <a:prstGeom prst="borderCallout1">
            <a:avLst>
              <a:gd name="adj1" fmla="val 99692"/>
              <a:gd name="adj2" fmla="val 60498"/>
              <a:gd name="adj3" fmla="val 289539"/>
              <a:gd name="adj4" fmla="val 75274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洋書まつり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東京古書会館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)〜30(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土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76835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335C945-7063-784D-A37A-200F307E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644"/>
            <a:ext cx="12192000" cy="598800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494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MAP 2021/10/30, 31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8725171" y="5874043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10277106" y="4252664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91796"/>
              <a:gd name="adj4" fmla="val 8922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9" name="線吹き出し 1 (枠付き) 8">
            <a:extLst>
              <a:ext uri="{FF2B5EF4-FFF2-40B4-BE49-F238E27FC236}">
                <a16:creationId xmlns:a16="http://schemas.microsoft.com/office/drawing/2014/main" id="{AC78986A-FFB6-7140-9594-602CC9FFDB18}"/>
              </a:ext>
            </a:extLst>
          </p:cNvPr>
          <p:cNvSpPr/>
          <p:nvPr/>
        </p:nvSpPr>
        <p:spPr>
          <a:xfrm>
            <a:off x="9223494" y="2256610"/>
            <a:ext cx="1815287" cy="325225"/>
          </a:xfrm>
          <a:prstGeom prst="borderCallout1">
            <a:avLst>
              <a:gd name="adj1" fmla="val 107901"/>
              <a:gd name="adj2" fmla="val 26276"/>
              <a:gd name="adj3" fmla="val 216601"/>
              <a:gd name="adj4" fmla="val 1019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75E580F5-E6E1-B841-9DBA-17A8383629E9}"/>
              </a:ext>
            </a:extLst>
          </p:cNvPr>
          <p:cNvSpPr/>
          <p:nvPr/>
        </p:nvSpPr>
        <p:spPr>
          <a:xfrm>
            <a:off x="5109526" y="4463046"/>
            <a:ext cx="2544344" cy="1858435"/>
          </a:xfrm>
          <a:prstGeom prst="borderCallout1">
            <a:avLst>
              <a:gd name="adj1" fmla="val 35043"/>
              <a:gd name="adj2" fmla="val 99443"/>
              <a:gd name="adj3" fmla="val 23315"/>
              <a:gd name="adj4" fmla="val 139816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読書人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堀之内出版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オンラインも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11. ODD ZINE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論創社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14.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勉誠出版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15.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みずき書林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17.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モノノメ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(31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6E045E1B-8287-6A4B-8189-F901731A1810}"/>
              </a:ext>
            </a:extLst>
          </p:cNvPr>
          <p:cNvSpPr/>
          <p:nvPr/>
        </p:nvSpPr>
        <p:spPr>
          <a:xfrm>
            <a:off x="7036804" y="2666069"/>
            <a:ext cx="2074700" cy="958575"/>
          </a:xfrm>
          <a:prstGeom prst="borderCallout1">
            <a:avLst>
              <a:gd name="adj1" fmla="val 99692"/>
              <a:gd name="adj2" fmla="val 60498"/>
              <a:gd name="adj3" fmla="val 159272"/>
              <a:gd name="adj4" fmla="val 61782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書泉グランデ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訳あり本フェア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Ⅰ.10/25(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月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26(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Ⅱ.10/27(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水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28(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木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12" name="線吹き出し 1 (枠付き) 11">
            <a:extLst>
              <a:ext uri="{FF2B5EF4-FFF2-40B4-BE49-F238E27FC236}">
                <a16:creationId xmlns:a16="http://schemas.microsoft.com/office/drawing/2014/main" id="{2B3B9EC7-2274-264C-B781-B63BC5B402FB}"/>
              </a:ext>
            </a:extLst>
          </p:cNvPr>
          <p:cNvSpPr/>
          <p:nvPr/>
        </p:nvSpPr>
        <p:spPr>
          <a:xfrm>
            <a:off x="39640" y="575582"/>
            <a:ext cx="2789902" cy="759247"/>
          </a:xfrm>
          <a:prstGeom prst="borderCallout1">
            <a:avLst>
              <a:gd name="adj1" fmla="val 100587"/>
              <a:gd name="adj2" fmla="val 43650"/>
              <a:gd name="adj3" fmla="val 156258"/>
              <a:gd name="adj4" fmla="val 53261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おもしろ同人誌バザール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ベルサール神保町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&amp; 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アネックス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400" dirty="0">
                <a:solidFill>
                  <a:sysClr val="windowText" lastClr="000000"/>
                </a:solidFill>
              </a:rPr>
              <a:t>11/3(</a:t>
            </a:r>
            <a:r>
              <a:rPr kumimoji="1" lang="ja-JP" altLang="en-US" sz="1400">
                <a:solidFill>
                  <a:sysClr val="windowText" lastClr="000000"/>
                </a:solidFill>
              </a:rPr>
              <a:t>水祝</a:t>
            </a:r>
            <a:r>
              <a:rPr kumimoji="1" lang="en-US" altLang="ja-JP" sz="1400" dirty="0">
                <a:solidFill>
                  <a:sysClr val="windowText" lastClr="000000"/>
                </a:solidFill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E93F944D-F712-8444-B6A4-DA33A0AAB04D}"/>
              </a:ext>
            </a:extLst>
          </p:cNvPr>
          <p:cNvCxnSpPr>
            <a:cxnSpLocks/>
          </p:cNvCxnSpPr>
          <p:nvPr/>
        </p:nvCxnSpPr>
        <p:spPr>
          <a:xfrm flipH="1">
            <a:off x="97238" y="1334829"/>
            <a:ext cx="1143733" cy="380886"/>
          </a:xfrm>
          <a:prstGeom prst="line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線吹き出し 1 (枠付き) 13">
            <a:extLst>
              <a:ext uri="{FF2B5EF4-FFF2-40B4-BE49-F238E27FC236}">
                <a16:creationId xmlns:a16="http://schemas.microsoft.com/office/drawing/2014/main" id="{BB18E8F2-4CE9-9C49-B528-F4A4B4B9ADAA}"/>
              </a:ext>
            </a:extLst>
          </p:cNvPr>
          <p:cNvSpPr/>
          <p:nvPr/>
        </p:nvSpPr>
        <p:spPr>
          <a:xfrm>
            <a:off x="8074154" y="5342149"/>
            <a:ext cx="1815287" cy="325225"/>
          </a:xfrm>
          <a:prstGeom prst="borderCallout1">
            <a:avLst>
              <a:gd name="adj1" fmla="val 44783"/>
              <a:gd name="adj2" fmla="val 62"/>
              <a:gd name="adj3" fmla="val -38738"/>
              <a:gd name="adj4" fmla="val -10881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内山書店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5" name="線吹き出し 1 (枠付き) 14">
            <a:extLst>
              <a:ext uri="{FF2B5EF4-FFF2-40B4-BE49-F238E27FC236}">
                <a16:creationId xmlns:a16="http://schemas.microsoft.com/office/drawing/2014/main" id="{F6D2FEF3-6781-7440-95FF-2F1F395AA234}"/>
              </a:ext>
            </a:extLst>
          </p:cNvPr>
          <p:cNvSpPr/>
          <p:nvPr/>
        </p:nvSpPr>
        <p:spPr>
          <a:xfrm>
            <a:off x="1322780" y="1914729"/>
            <a:ext cx="1815287" cy="899197"/>
          </a:xfrm>
          <a:prstGeom prst="borderCallout1">
            <a:avLst>
              <a:gd name="adj1" fmla="val 44783"/>
              <a:gd name="adj2" fmla="val 62"/>
              <a:gd name="adj3" fmla="val 32449"/>
              <a:gd name="adj4" fmla="val -1094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彩流社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共和国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16.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えにし書房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6" name="線吹き出し 1 (枠付き) 15">
            <a:extLst>
              <a:ext uri="{FF2B5EF4-FFF2-40B4-BE49-F238E27FC236}">
                <a16:creationId xmlns:a16="http://schemas.microsoft.com/office/drawing/2014/main" id="{BB10B0AA-FA64-1B4C-9FF7-4660C9D87A31}"/>
              </a:ext>
            </a:extLst>
          </p:cNvPr>
          <p:cNvSpPr/>
          <p:nvPr/>
        </p:nvSpPr>
        <p:spPr>
          <a:xfrm>
            <a:off x="10131138" y="3156186"/>
            <a:ext cx="1815287" cy="508523"/>
          </a:xfrm>
          <a:prstGeom prst="borderCallout1">
            <a:avLst>
              <a:gd name="adj1" fmla="val 107965"/>
              <a:gd name="adj2" fmla="val 60622"/>
              <a:gd name="adj3" fmla="val 168273"/>
              <a:gd name="adj4" fmla="val 67721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文学通信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7" name="線吹き出し 1 (枠付き) 16">
            <a:extLst>
              <a:ext uri="{FF2B5EF4-FFF2-40B4-BE49-F238E27FC236}">
                <a16:creationId xmlns:a16="http://schemas.microsoft.com/office/drawing/2014/main" id="{B5C510F7-6C6A-F447-BAE7-4D2052E8A19A}"/>
              </a:ext>
            </a:extLst>
          </p:cNvPr>
          <p:cNvSpPr/>
          <p:nvPr/>
        </p:nvSpPr>
        <p:spPr>
          <a:xfrm>
            <a:off x="6516699" y="1390490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0" name="線吹き出し 1 (枠付き) 19">
            <a:extLst>
              <a:ext uri="{FF2B5EF4-FFF2-40B4-BE49-F238E27FC236}">
                <a16:creationId xmlns:a16="http://schemas.microsoft.com/office/drawing/2014/main" id="{F7A31D52-B401-634B-AF54-D9EC457B35DD}"/>
              </a:ext>
            </a:extLst>
          </p:cNvPr>
          <p:cNvSpPr/>
          <p:nvPr/>
        </p:nvSpPr>
        <p:spPr>
          <a:xfrm>
            <a:off x="2153874" y="5448523"/>
            <a:ext cx="2789902" cy="759247"/>
          </a:xfrm>
          <a:prstGeom prst="borderCallout1">
            <a:avLst>
              <a:gd name="adj1" fmla="val 99692"/>
              <a:gd name="adj2" fmla="val 48124"/>
              <a:gd name="adj3" fmla="val 136867"/>
              <a:gd name="adj4" fmla="val 57077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triangl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フェニックスブックスフェア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神田ポートビル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2F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)〜31(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223643" y="72954"/>
            <a:ext cx="189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(10/22</a:t>
            </a:r>
            <a:r>
              <a:rPr lang="ja-JP" altLang="en-US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2" name="線吹き出し 1 (枠付き) 21">
            <a:extLst>
              <a:ext uri="{FF2B5EF4-FFF2-40B4-BE49-F238E27FC236}">
                <a16:creationId xmlns:a16="http://schemas.microsoft.com/office/drawing/2014/main" id="{5B6A7A0D-5F25-8B46-8A56-2881C16A9584}"/>
              </a:ext>
            </a:extLst>
          </p:cNvPr>
          <p:cNvSpPr/>
          <p:nvPr/>
        </p:nvSpPr>
        <p:spPr>
          <a:xfrm>
            <a:off x="6600674" y="536518"/>
            <a:ext cx="3013474" cy="325225"/>
          </a:xfrm>
          <a:prstGeom prst="borderCallout1">
            <a:avLst>
              <a:gd name="adj1" fmla="val 44783"/>
              <a:gd name="adj2" fmla="val 62"/>
              <a:gd name="adj3" fmla="val 24379"/>
              <a:gd name="adj4" fmla="val -728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食べもの通信社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3" name="線吹き出し 1 (枠付き) 22">
            <a:extLst>
              <a:ext uri="{FF2B5EF4-FFF2-40B4-BE49-F238E27FC236}">
                <a16:creationId xmlns:a16="http://schemas.microsoft.com/office/drawing/2014/main" id="{9DE79CA0-B5A2-394D-9C8D-15ED8AB349BD}"/>
              </a:ext>
            </a:extLst>
          </p:cNvPr>
          <p:cNvSpPr/>
          <p:nvPr/>
        </p:nvSpPr>
        <p:spPr>
          <a:xfrm>
            <a:off x="4850114" y="3564753"/>
            <a:ext cx="2074699" cy="325225"/>
          </a:xfrm>
          <a:prstGeom prst="borderCallout1">
            <a:avLst>
              <a:gd name="adj1" fmla="val 107901"/>
              <a:gd name="adj2" fmla="val 85900"/>
              <a:gd name="adj3" fmla="val 210862"/>
              <a:gd name="adj4" fmla="val 120704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クオン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915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89AC6FB-7104-0A40-821D-EDD47E7C8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4463"/>
            <a:ext cx="12192000" cy="584907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5673FB9-79D2-4547-8C66-C3FA9D8D8F49}"/>
              </a:ext>
            </a:extLst>
          </p:cNvPr>
          <p:cNvSpPr txBox="1"/>
          <p:nvPr/>
        </p:nvSpPr>
        <p:spPr>
          <a:xfrm>
            <a:off x="364067" y="94491"/>
            <a:ext cx="494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MAP 2021/10/30, 31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2" name="線吹き出し 1 (枠付き) 1">
            <a:extLst>
              <a:ext uri="{FF2B5EF4-FFF2-40B4-BE49-F238E27FC236}">
                <a16:creationId xmlns:a16="http://schemas.microsoft.com/office/drawing/2014/main" id="{B81B2361-3F45-DA4D-9BF8-BDFAADE7D308}"/>
              </a:ext>
            </a:extLst>
          </p:cNvPr>
          <p:cNvSpPr/>
          <p:nvPr/>
        </p:nvSpPr>
        <p:spPr>
          <a:xfrm>
            <a:off x="8398609" y="5491479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720E4EFD-3524-C445-9B97-859D5CE6761F}"/>
              </a:ext>
            </a:extLst>
          </p:cNvPr>
          <p:cNvSpPr/>
          <p:nvPr/>
        </p:nvSpPr>
        <p:spPr>
          <a:xfrm>
            <a:off x="10342435" y="3696974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51630"/>
              <a:gd name="adj4" fmla="val 77912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3C81050-24D2-AC4A-81DD-EE1CFA5EC3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7AF75B57-305E-3648-A01D-88B0F440A1EE}"/>
              </a:ext>
            </a:extLst>
          </p:cNvPr>
          <p:cNvSpPr/>
          <p:nvPr/>
        </p:nvSpPr>
        <p:spPr>
          <a:xfrm>
            <a:off x="9306252" y="2291079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7" name="線吹き出し 1 (枠付き) 16">
            <a:extLst>
              <a:ext uri="{FF2B5EF4-FFF2-40B4-BE49-F238E27FC236}">
                <a16:creationId xmlns:a16="http://schemas.microsoft.com/office/drawing/2014/main" id="{2D6E5DAC-B62A-9142-8723-8E8488AEA025}"/>
              </a:ext>
            </a:extLst>
          </p:cNvPr>
          <p:cNvSpPr/>
          <p:nvPr/>
        </p:nvSpPr>
        <p:spPr>
          <a:xfrm>
            <a:off x="4823828" y="3428999"/>
            <a:ext cx="2544344" cy="1532652"/>
          </a:xfrm>
          <a:prstGeom prst="borderCallout1">
            <a:avLst>
              <a:gd name="adj1" fmla="val 35043"/>
              <a:gd name="adj2" fmla="val 99443"/>
              <a:gd name="adj3" fmla="val 68837"/>
              <a:gd name="adj4" fmla="val 14238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読書人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堀之内出版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オンラインも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11. ODD ZINE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論創社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14.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勉誠出版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15.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みずき書林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(30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1F57975-5330-E640-920B-F66BAB7E860A}"/>
              </a:ext>
            </a:extLst>
          </p:cNvPr>
          <p:cNvSpPr txBox="1"/>
          <p:nvPr/>
        </p:nvSpPr>
        <p:spPr>
          <a:xfrm>
            <a:off x="5223643" y="72954"/>
            <a:ext cx="189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(10/21</a:t>
            </a:r>
            <a:r>
              <a:rPr lang="ja-JP" altLang="en-US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0" name="線吹き出し 1 (枠付き) 19">
            <a:extLst>
              <a:ext uri="{FF2B5EF4-FFF2-40B4-BE49-F238E27FC236}">
                <a16:creationId xmlns:a16="http://schemas.microsoft.com/office/drawing/2014/main" id="{C40E7C8C-BDD4-1B46-A000-C3C6BD58DD2E}"/>
              </a:ext>
            </a:extLst>
          </p:cNvPr>
          <p:cNvSpPr/>
          <p:nvPr/>
        </p:nvSpPr>
        <p:spPr>
          <a:xfrm>
            <a:off x="6803552" y="2283505"/>
            <a:ext cx="2074700" cy="958575"/>
          </a:xfrm>
          <a:prstGeom prst="borderCallout1">
            <a:avLst>
              <a:gd name="adj1" fmla="val 99692"/>
              <a:gd name="adj2" fmla="val 60498"/>
              <a:gd name="adj3" fmla="val 159272"/>
              <a:gd name="adj4" fmla="val 61782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書泉グランデ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訳あり本フェア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Ⅰ.10/25(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月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26(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Ⅱ.10/27(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水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), 28(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木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sp>
        <p:nvSpPr>
          <p:cNvPr id="19" name="線吹き出し 1 (枠付き) 18">
            <a:extLst>
              <a:ext uri="{FF2B5EF4-FFF2-40B4-BE49-F238E27FC236}">
                <a16:creationId xmlns:a16="http://schemas.microsoft.com/office/drawing/2014/main" id="{4E172E70-8201-EE4F-90DC-4D34BA7E989A}"/>
              </a:ext>
            </a:extLst>
          </p:cNvPr>
          <p:cNvSpPr/>
          <p:nvPr/>
        </p:nvSpPr>
        <p:spPr>
          <a:xfrm>
            <a:off x="1355510" y="664294"/>
            <a:ext cx="2789902" cy="759247"/>
          </a:xfrm>
          <a:prstGeom prst="borderCallout1">
            <a:avLst>
              <a:gd name="adj1" fmla="val 45285"/>
              <a:gd name="adj2" fmla="val -162"/>
              <a:gd name="adj3" fmla="val 81293"/>
              <a:gd name="adj4" fmla="val -12959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#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おもしろ同人誌バザール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ベルサール神保町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&amp; 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アネックス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400" dirty="0">
                <a:solidFill>
                  <a:sysClr val="windowText" lastClr="000000"/>
                </a:solidFill>
              </a:rPr>
              <a:t>11/3(</a:t>
            </a:r>
            <a:r>
              <a:rPr kumimoji="1" lang="ja-JP" altLang="en-US" sz="1400">
                <a:solidFill>
                  <a:sysClr val="windowText" lastClr="000000"/>
                </a:solidFill>
              </a:rPr>
              <a:t>水祝</a:t>
            </a:r>
            <a:r>
              <a:rPr kumimoji="1" lang="en-US" altLang="ja-JP" sz="1400" dirty="0">
                <a:solidFill>
                  <a:sysClr val="windowText" lastClr="000000"/>
                </a:solidFill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8D1CBFD-846C-B346-AD9C-EB958FD4E8DF}"/>
              </a:ext>
            </a:extLst>
          </p:cNvPr>
          <p:cNvCxnSpPr>
            <a:cxnSpLocks/>
          </p:cNvCxnSpPr>
          <p:nvPr/>
        </p:nvCxnSpPr>
        <p:spPr>
          <a:xfrm flipH="1" flipV="1">
            <a:off x="48620" y="873418"/>
            <a:ext cx="1306890" cy="108856"/>
          </a:xfrm>
          <a:prstGeom prst="line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線吹き出し 1 (枠付き) 20">
            <a:extLst>
              <a:ext uri="{FF2B5EF4-FFF2-40B4-BE49-F238E27FC236}">
                <a16:creationId xmlns:a16="http://schemas.microsoft.com/office/drawing/2014/main" id="{DBDB91E0-3623-8442-8132-669EC0B36E4A}"/>
              </a:ext>
            </a:extLst>
          </p:cNvPr>
          <p:cNvSpPr/>
          <p:nvPr/>
        </p:nvSpPr>
        <p:spPr>
          <a:xfrm>
            <a:off x="7840902" y="4959585"/>
            <a:ext cx="1815287" cy="325225"/>
          </a:xfrm>
          <a:prstGeom prst="borderCallout1">
            <a:avLst>
              <a:gd name="adj1" fmla="val 44783"/>
              <a:gd name="adj2" fmla="val 62"/>
              <a:gd name="adj3" fmla="val -38738"/>
              <a:gd name="adj4" fmla="val -10881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内山書店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5" name="線吹き出し 1 (枠付き) 24">
            <a:extLst>
              <a:ext uri="{FF2B5EF4-FFF2-40B4-BE49-F238E27FC236}">
                <a16:creationId xmlns:a16="http://schemas.microsoft.com/office/drawing/2014/main" id="{F72DB139-FDDA-514D-AE67-5B73761F8B8A}"/>
              </a:ext>
            </a:extLst>
          </p:cNvPr>
          <p:cNvSpPr/>
          <p:nvPr/>
        </p:nvSpPr>
        <p:spPr>
          <a:xfrm>
            <a:off x="828267" y="1554754"/>
            <a:ext cx="1815287" cy="899197"/>
          </a:xfrm>
          <a:prstGeom prst="borderCallout1">
            <a:avLst>
              <a:gd name="adj1" fmla="val 44783"/>
              <a:gd name="adj2" fmla="val 62"/>
              <a:gd name="adj3" fmla="val 3394"/>
              <a:gd name="adj4" fmla="val -1361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彩流社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共和国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16.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えにし書房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6" name="線吹き出し 1 (枠付き) 25">
            <a:extLst>
              <a:ext uri="{FF2B5EF4-FFF2-40B4-BE49-F238E27FC236}">
                <a16:creationId xmlns:a16="http://schemas.microsoft.com/office/drawing/2014/main" id="{42AEC4F4-13B1-BC40-955B-6BD35E64F5FE}"/>
              </a:ext>
            </a:extLst>
          </p:cNvPr>
          <p:cNvSpPr/>
          <p:nvPr/>
        </p:nvSpPr>
        <p:spPr>
          <a:xfrm>
            <a:off x="10280441" y="2773622"/>
            <a:ext cx="1815287" cy="508523"/>
          </a:xfrm>
          <a:prstGeom prst="borderCallout1">
            <a:avLst>
              <a:gd name="adj1" fmla="val 107965"/>
              <a:gd name="adj2" fmla="val 60622"/>
              <a:gd name="adj3" fmla="val 155429"/>
              <a:gd name="adj4" fmla="val 55899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文学通信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7" name="線吹き出し 1 (枠付き) 26">
            <a:extLst>
              <a:ext uri="{FF2B5EF4-FFF2-40B4-BE49-F238E27FC236}">
                <a16:creationId xmlns:a16="http://schemas.microsoft.com/office/drawing/2014/main" id="{E54287AA-B7A9-BF45-A16C-4B87434C8579}"/>
              </a:ext>
            </a:extLst>
          </p:cNvPr>
          <p:cNvSpPr/>
          <p:nvPr/>
        </p:nvSpPr>
        <p:spPr>
          <a:xfrm>
            <a:off x="6179974" y="872502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8" name="線吹き出し 1 (枠付き) 27">
            <a:extLst>
              <a:ext uri="{FF2B5EF4-FFF2-40B4-BE49-F238E27FC236}">
                <a16:creationId xmlns:a16="http://schemas.microsoft.com/office/drawing/2014/main" id="{44FE781A-1EF5-474C-88A8-EE3D64F76E4E}"/>
              </a:ext>
            </a:extLst>
          </p:cNvPr>
          <p:cNvSpPr/>
          <p:nvPr/>
        </p:nvSpPr>
        <p:spPr>
          <a:xfrm>
            <a:off x="4785023" y="5305134"/>
            <a:ext cx="2789902" cy="759247"/>
          </a:xfrm>
          <a:prstGeom prst="borderCallout1">
            <a:avLst>
              <a:gd name="adj1" fmla="val 99692"/>
              <a:gd name="adj2" fmla="val 48124"/>
              <a:gd name="adj3" fmla="val 136867"/>
              <a:gd name="adj4" fmla="val 57077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triangl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フェニックスブックスフェア</a:t>
            </a:r>
            <a:endParaRPr lang="en-US" altLang="ja-JP" sz="14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神田ポートビル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2F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10/29(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金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)〜31(</a:t>
            </a:r>
            <a:r>
              <a:rPr lang="ja-JP" altLang="en-US" sz="14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</a:t>
            </a:r>
            <a: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4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08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35229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859353" y="3957549"/>
            <a:ext cx="3185528" cy="574686"/>
          </a:xfrm>
          <a:prstGeom prst="wedgeRoundRectCallout">
            <a:avLst>
              <a:gd name="adj1" fmla="val -55763"/>
              <a:gd name="adj2" fmla="val 20569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ja-JP" dirty="0"/>
              <a:t>8)CHEKCCORI ...10/31</a:t>
            </a:r>
            <a:r>
              <a:rPr kumimoji="1" lang="ja-JP" altLang="en-US"/>
              <a:t>のみ</a:t>
            </a:r>
            <a:br>
              <a:rPr kumimoji="1" lang="en-US" altLang="ja-JP" dirty="0"/>
            </a:br>
            <a:r>
              <a:rPr kumimoji="1" lang="en-US" altLang="ja-JP" dirty="0"/>
              <a:t>4)CUON ... 10/31</a:t>
            </a:r>
            <a:r>
              <a:rPr kumimoji="1" lang="ja-JP" altLang="en-US"/>
              <a:t>のみ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91243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6949212" y="5266111"/>
            <a:ext cx="1440294" cy="325225"/>
          </a:xfrm>
          <a:prstGeom prst="wedgeRoundRectCallout">
            <a:avLst>
              <a:gd name="adj1" fmla="val -33604"/>
              <a:gd name="adj2" fmla="val -7371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8" y="5749092"/>
            <a:ext cx="1815287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本の雑誌社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529483" y="2581056"/>
            <a:ext cx="1326606" cy="1129490"/>
          </a:xfrm>
          <a:prstGeom prst="wedgeRoundRectCallout">
            <a:avLst>
              <a:gd name="adj1" fmla="val -66063"/>
              <a:gd name="adj2" fmla="val -5621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  <a:endParaRPr kumimoji="1" lang="en-US" altLang="ja-JP" dirty="0"/>
          </a:p>
          <a:p>
            <a:pPr algn="ctr"/>
            <a:r>
              <a:rPr lang="en-US" altLang="ja-JP" dirty="0"/>
              <a:t>9)</a:t>
            </a:r>
            <a:r>
              <a:rPr lang="ja-JP" altLang="en-US"/>
              <a:t>皓星社</a:t>
            </a:r>
            <a:br>
              <a:rPr lang="en-US" altLang="ja-JP" dirty="0"/>
            </a:br>
            <a:r>
              <a:rPr kumimoji="1" lang="en-US" altLang="ja-JP" dirty="0"/>
              <a:t>11)</a:t>
            </a:r>
            <a:r>
              <a:rPr kumimoji="1" lang="ja-JP" altLang="en-US"/>
              <a:t>青弓社</a:t>
            </a:r>
            <a:endParaRPr kumimoji="1" lang="en-US" altLang="ja-JP" dirty="0"/>
          </a:p>
          <a:p>
            <a:pPr algn="ctr"/>
            <a:r>
              <a:rPr lang="en-US" altLang="ja-JP" dirty="0"/>
              <a:t>12)</a:t>
            </a:r>
            <a:r>
              <a:rPr lang="ja-JP" altLang="en-US"/>
              <a:t>共和国</a:t>
            </a:r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0AC764D-A970-EF4D-87E2-ADD2982BB4CF}"/>
              </a:ext>
            </a:extLst>
          </p:cNvPr>
          <p:cNvSpPr/>
          <p:nvPr/>
        </p:nvSpPr>
        <p:spPr>
          <a:xfrm>
            <a:off x="1041400" y="4876799"/>
            <a:ext cx="2478548" cy="144399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吹き出し 11">
            <a:extLst>
              <a:ext uri="{FF2B5EF4-FFF2-40B4-BE49-F238E27FC236}">
                <a16:creationId xmlns:a16="http://schemas.microsoft.com/office/drawing/2014/main" id="{7FFAF02C-3E55-3B43-AFE4-D96A01D852FA}"/>
              </a:ext>
            </a:extLst>
          </p:cNvPr>
          <p:cNvSpPr/>
          <p:nvPr/>
        </p:nvSpPr>
        <p:spPr>
          <a:xfrm>
            <a:off x="1203109" y="5453688"/>
            <a:ext cx="2127908" cy="71679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dirty="0"/>
              <a:t>10</a:t>
            </a:r>
            <a:r>
              <a:rPr kumimoji="1" lang="en-US" altLang="ja-JP" dirty="0"/>
              <a:t>)</a:t>
            </a:r>
            <a:r>
              <a:rPr lang="ja-JP" altLang="en-US"/>
              <a:t>誠文堂新光社</a:t>
            </a:r>
            <a:endParaRPr lang="en-US" altLang="ja-JP" dirty="0"/>
          </a:p>
          <a:p>
            <a:r>
              <a:rPr kumimoji="1" lang="en-US" altLang="ja-JP" dirty="0"/>
              <a:t>13)</a:t>
            </a:r>
            <a:r>
              <a:rPr lang="ja-JP" altLang="en-US"/>
              <a:t>堀之内出版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7764F8-6411-1E44-BFB1-20AF078E335D}"/>
              </a:ext>
            </a:extLst>
          </p:cNvPr>
          <p:cNvSpPr txBox="1"/>
          <p:nvPr/>
        </p:nvSpPr>
        <p:spPr>
          <a:xfrm>
            <a:off x="1203110" y="5007006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オンライン開催</a:t>
            </a:r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7AAD3641-2E48-3246-B1BB-090A90FDAC79}"/>
              </a:ext>
            </a:extLst>
          </p:cNvPr>
          <p:cNvSpPr/>
          <p:nvPr/>
        </p:nvSpPr>
        <p:spPr>
          <a:xfrm>
            <a:off x="8122534" y="4592927"/>
            <a:ext cx="1440294" cy="623579"/>
          </a:xfrm>
          <a:prstGeom prst="wedgeRoundRectCallout">
            <a:avLst>
              <a:gd name="adj1" fmla="val -67737"/>
              <a:gd name="adj2" fmla="val -2214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14)</a:t>
            </a:r>
            <a:r>
              <a:rPr kumimoji="1" lang="ja-JP" altLang="en-US"/>
              <a:t>読書人</a:t>
            </a:r>
            <a:endParaRPr kumimoji="1" lang="en-US" altLang="ja-JP" dirty="0"/>
          </a:p>
          <a:p>
            <a:pPr algn="ctr"/>
            <a:r>
              <a:rPr lang="en-US" altLang="ja-JP" dirty="0"/>
              <a:t>15)</a:t>
            </a:r>
            <a:r>
              <a:rPr lang="ja-JP" altLang="en-US"/>
              <a:t>論創社</a:t>
            </a:r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8D7BCB7-7843-5249-9DCE-57E6A5A89835}"/>
              </a:ext>
            </a:extLst>
          </p:cNvPr>
          <p:cNvSpPr/>
          <p:nvPr/>
        </p:nvSpPr>
        <p:spPr>
          <a:xfrm>
            <a:off x="2856089" y="181197"/>
            <a:ext cx="2217356" cy="90035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EE3EB355-2C3A-114A-B09F-C6D9DBA94A2C}"/>
              </a:ext>
            </a:extLst>
          </p:cNvPr>
          <p:cNvSpPr/>
          <p:nvPr/>
        </p:nvSpPr>
        <p:spPr>
          <a:xfrm>
            <a:off x="3017798" y="600767"/>
            <a:ext cx="1554202" cy="369333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dirty="0"/>
              <a:t>16</a:t>
            </a:r>
            <a:r>
              <a:rPr kumimoji="1" lang="en-US" altLang="ja-JP" dirty="0"/>
              <a:t>)</a:t>
            </a:r>
            <a:r>
              <a:rPr kumimoji="1" lang="ja-JP" altLang="en-US"/>
              <a:t>文学通信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55B4B000-5ABA-354B-B54A-8BBFA0CE95DE}"/>
              </a:ext>
            </a:extLst>
          </p:cNvPr>
          <p:cNvSpPr txBox="1"/>
          <p:nvPr/>
        </p:nvSpPr>
        <p:spPr>
          <a:xfrm>
            <a:off x="3017799" y="242579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巣鴨</a:t>
            </a:r>
          </a:p>
        </p:txBody>
      </p:sp>
    </p:spTree>
    <p:extLst>
      <p:ext uri="{BB962C8B-B14F-4D97-AF65-F5344CB8AC3E}">
        <p14:creationId xmlns:p14="http://schemas.microsoft.com/office/powerpoint/2010/main" val="3160137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9641</TotalTime>
  <Words>792</Words>
  <Application>Microsoft Macintosh PowerPoint</Application>
  <PresentationFormat>ワイド画面</PresentationFormat>
  <Paragraphs>129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Hiragino Kaku Gothic ProN W3</vt:lpstr>
      <vt:lpstr>uzura_font</vt:lpstr>
      <vt:lpstr>游ゴシック</vt:lpstr>
      <vt:lpstr>游ゴシック Light</vt:lpstr>
      <vt:lpstr>Arial</vt:lpstr>
      <vt:lpstr>Office テーマ</vt:lpstr>
      <vt:lpstr>神保町ブックフリマ 2nd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神保町</dc:title>
  <dc:creator>Microsoft Office ユーザー</dc:creator>
  <cp:lastModifiedBy>Microsoft Office ユーザー</cp:lastModifiedBy>
  <cp:revision>73</cp:revision>
  <dcterms:created xsi:type="dcterms:W3CDTF">2020-10-18T14:56:29Z</dcterms:created>
  <dcterms:modified xsi:type="dcterms:W3CDTF">2021-10-31T04:16:18Z</dcterms:modified>
</cp:coreProperties>
</file>

<file path=docProps/thumbnail.jpeg>
</file>